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350" autoAdjust="0"/>
  </p:normalViewPr>
  <p:slideViewPr>
    <p:cSldViewPr showGuides="1">
      <p:cViewPr>
        <p:scale>
          <a:sx n="125" d="100"/>
          <a:sy n="125" d="100"/>
        </p:scale>
        <p:origin x="-15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414325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гроза, град, шквал. Ветер северо-западный 9-14, утром и днем порывы 15-20, временами 23 м/с. Температура воздуха ночью 13-15,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95465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5890</TotalTime>
  <Words>564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1141</cp:revision>
  <cp:lastPrinted>2021-07-01T03:56:27Z</cp:lastPrinted>
  <dcterms:created xsi:type="dcterms:W3CDTF">2024-09-22T07:48:17Z</dcterms:created>
  <dcterms:modified xsi:type="dcterms:W3CDTF">2026-04-25T08:47:38Z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